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aleway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alewayExtraBold-boldItalic.fntdata"/><Relationship Id="rId14" Type="http://schemas.openxmlformats.org/officeDocument/2006/relationships/slide" Target="slides/slide9.xml"/><Relationship Id="rId36" Type="http://schemas.openxmlformats.org/officeDocument/2006/relationships/font" Target="fonts/Raleway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hyperlink" Target="https://www.datawars.io/?utm_source=fccslides&amp;utm_medium=int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github.com/rmotr-curriculum/FreeCodeCamp-Pandas-Real-Life-Example" TargetMode="External"/><Relationship Id="rId11" Type="http://schemas.openxmlformats.org/officeDocument/2006/relationships/image" Target="../media/image9.png"/><Relationship Id="rId10" Type="http://schemas.openxmlformats.org/officeDocument/2006/relationships/hyperlink" Target="https://github.com/rmotr-curriculum/ds-content-python-under-10-minutes" TargetMode="External"/><Relationship Id="rId9" Type="http://schemas.openxmlformats.org/officeDocument/2006/relationships/hyperlink" Target="https://github.com/rmotr-curriculum/RDP-Reading-Data-with-Python-and-Pandas" TargetMode="External"/><Relationship Id="rId5" Type="http://schemas.openxmlformats.org/officeDocument/2006/relationships/hyperlink" Target="https://github.com/rmotr-curriculum/ds-content-interactive-jupyterlab-tutorial" TargetMode="External"/><Relationship Id="rId6" Type="http://schemas.openxmlformats.org/officeDocument/2006/relationships/hyperlink" Target="https://github.com/rmotr-curriculum/freecodecamp-intro-to-numpy" TargetMode="External"/><Relationship Id="rId7" Type="http://schemas.openxmlformats.org/officeDocument/2006/relationships/hyperlink" Target="https://github.com/rmotr-curriculum/freecodecamp-intro-to-pandas" TargetMode="External"/><Relationship Id="rId8" Type="http://schemas.openxmlformats.org/officeDocument/2006/relationships/hyperlink" Target="https://github.com/rmotr-curriculum/data-cleaning-rmotr-freecodecam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2.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9.gif"/><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7.gif"/><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en.wikipedia.org/wiki/Data_analysis"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en.wikipedia.org/wiki/Data_analysis"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60" name="Google Shape;60;p13"/>
          <p:cNvSpPr txBox="1"/>
          <p:nvPr/>
        </p:nvSpPr>
        <p:spPr>
          <a:xfrm>
            <a:off x="1627500" y="3773000"/>
            <a:ext cx="5889000" cy="738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rPr>
              <a:t>IMPORTANT: We’re in the process of adapting the projects into </a:t>
            </a:r>
            <a:r>
              <a:rPr b="1" lang="en" sz="1800" u="sng">
                <a:solidFill>
                  <a:srgbClr val="FFFFFF"/>
                </a:solidFill>
                <a:hlinkClick r:id="rId7">
                  <a:extLst>
                    <a:ext uri="{A12FA001-AC4F-418D-AE19-62706E023703}">
                      <ahyp:hlinkClr val="tx"/>
                    </a:ext>
                  </a:extLst>
                </a:hlinkClick>
              </a:rPr>
              <a:t>DataWars.io</a:t>
            </a:r>
            <a:r>
              <a:rPr b="1" lang="en" sz="1800">
                <a:solidFill>
                  <a:srgbClr val="FFFFFF"/>
                </a:solidFill>
              </a:rPr>
              <a:t> for your simplicity.</a:t>
            </a:r>
            <a:endParaRPr b="1" sz="1800">
              <a:solidFill>
                <a:srgbClr val="FFFFFF"/>
              </a:solidFill>
            </a:endParaRPr>
          </a:p>
        </p:txBody>
      </p:sp>
      <p:sp>
        <p:nvSpPr>
          <p:cNvPr id="61" name="Google Shape;61;p13"/>
          <p:cNvSpPr txBox="1"/>
          <p:nvPr/>
        </p:nvSpPr>
        <p:spPr>
          <a:xfrm>
            <a:off x="3150450" y="4435700"/>
            <a:ext cx="28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rPr>
              <a:t>(stay tuned 👍)</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44" name="Google Shape;144;p22"/>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45" name="Google Shape;145;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46" name="Google Shape;146;p22"/>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47" name="Google Shape;147;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8" name="Google Shape;148;p22"/>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49" name="Google Shape;149;p22"/>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50" name="Google Shape;150;p22"/>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51" name="Google Shape;151;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52" name="Google Shape;152;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53" name="Google Shape;153;p22"/>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9" name="Google Shape;159;p23"/>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60" name="Google Shape;160;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61" name="Google Shape;161;p23"/>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62" name="Google Shape;162;p23"/>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63" name="Google Shape;163;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64" name="Google Shape;164;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65" name="Google Shape;165;p23"/>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66" name="Google Shape;166;p23"/>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67" name="Google Shape;167;p23"/>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68" name="Google Shape;168;p23"/>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69" name="Google Shape;169;p23"/>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70" name="Google Shape;170;p23"/>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76" name="Google Shape;176;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7" name="Google Shape;177;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8" name="Google Shape;178;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9" name="Google Shape;179;p24"/>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5" name="Google Shape;185;p25"/>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86" name="Google Shape;186;p25"/>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87" name="Google Shape;187;p25"/>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3" name="Google Shape;193;p26"/>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194" name="Google Shape;194;p26"/>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pic>
        <p:nvPicPr>
          <p:cNvPr id="195" name="Google Shape;195;p26"/>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01" name="Google Shape;201;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02" name="Google Shape;202;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03" name="Google Shape;203;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04" name="Google Shape;2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10" name="Google Shape;210;p28"/>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11" name="Google Shape;211;p28"/>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12" name="Google Shape;212;p28"/>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13" name="Google Shape;213;p28"/>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14" name="Google Shape;214;p28"/>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15" name="Google Shape;215;p28"/>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16" name="Google Shape;216;p28"/>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17" name="Google Shape;217;p28"/>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18" name="Google Shape;218;p28"/>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9" name="Google Shape;219;p28"/>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20" name="Google Shape;220;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26" name="Google Shape;226;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27" name="Google Shape;227;p29"/>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33" name="Google Shape;233;p30"/>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34" name="Google Shape;234;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35" name="Google Shape;235;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36" name="Google Shape;236;p30"/>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42" name="Google Shape;242;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43" name="Google Shape;243;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44" name="Google Shape;244;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45" name="Google Shape;245;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7" name="Google Shape;67;p14"/>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10"/>
              </a:rPr>
              <a:t>Python in Under 10 Minutes</a:t>
            </a:r>
            <a:endParaRPr sz="1400"/>
          </a:p>
        </p:txBody>
      </p:sp>
      <p:sp>
        <p:nvSpPr>
          <p:cNvPr id="68" name="Google Shape;68;p14"/>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69" name="Google Shape;69;p14"/>
          <p:cNvPicPr preferRelativeResize="0"/>
          <p:nvPr/>
        </p:nvPicPr>
        <p:blipFill>
          <a:blip r:embed="rId11">
            <a:alphaModFix/>
          </a:blip>
          <a:stretch>
            <a:fillRect/>
          </a:stretch>
        </p:blipFill>
        <p:spPr>
          <a:xfrm>
            <a:off x="6682625" y="370804"/>
            <a:ext cx="2230800" cy="1447025"/>
          </a:xfrm>
          <a:prstGeom prst="rect">
            <a:avLst/>
          </a:prstGeom>
          <a:noFill/>
          <a:ln>
            <a:noFill/>
          </a:ln>
        </p:spPr>
      </p:pic>
      <p:pic>
        <p:nvPicPr>
          <p:cNvPr id="70" name="Google Shape;70;p14"/>
          <p:cNvPicPr preferRelativeResize="0"/>
          <p:nvPr/>
        </p:nvPicPr>
        <p:blipFill>
          <a:blip r:embed="rId11">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51" name="Google Shape;251;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52" name="Google Shape;252;p32"/>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53" name="Google Shape;253;p32"/>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54" name="Google Shape;254;p32"/>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60" name="Google Shape;260;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61" name="Google Shape;261;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62" name="Google Shape;262;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63" name="Google Shape;263;p33"/>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4"/>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69" name="Google Shape;269;p34"/>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70" name="Google Shape;270;p34"/>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71" name="Google Shape;271;p34"/>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72" name="Google Shape;272;p34"/>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78" name="Google Shape;278;p35"/>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79" name="Google Shape;279;p35"/>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80" name="Google Shape;280;p35"/>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81" name="Google Shape;281;p35"/>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87" name="Google Shape;287;p36"/>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7"/>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93" name="Google Shape;293;p37"/>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94" name="Google Shape;294;p37"/>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00" name="Google Shape;300;p38"/>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301" name="Google Shape;301;p38"/>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02" name="Google Shape;302;p38"/>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03" name="Google Shape;303;p38"/>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6" name="Google Shape;76;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7" name="Google Shape;77;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8" name="Google Shape;78;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9" name="Google Shape;7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5" name="Google Shape;85;p16"/>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86" name="Google Shape;86;p16"/>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87" name="Google Shape;87;p16"/>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88" name="Google Shape;88;p16"/>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89" name="Google Shape;89;p16"/>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5" name="Google Shape;95;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6" name="Google Shape;96;p17"/>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7" name="Google Shape;97;p17"/>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8" name="Google Shape;98;p17"/>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99" name="Google Shape;99;p17"/>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5" name="Google Shape;105;p18"/>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06" name="Google Shape;106;p18"/>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07" name="Google Shape;107;p18"/>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08" name="Google Shape;108;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09" name="Google Shape;109;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5" name="Google Shape;115;p19"/>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6" name="Google Shape;116;p19"/>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7" name="Google Shape;117;p19"/>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8" name="Google Shape;118;p19"/>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19" name="Google Shape;119;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5" name="Google Shape;125;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6" name="Google Shape;126;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7" name="Google Shape;127;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8" name="Google Shape;128;p20"/>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9" name="Google Shape;129;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35" name="Google Shape;135;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7" name="Google Shape;137;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8" name="Google Shape;13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